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2" r:id="rId3"/>
  </p:sldIdLst>
  <p:sldSz cx="9906000" cy="6858000" type="A4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2AF"/>
    <a:srgbClr val="F3E02B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3" autoAdjust="0"/>
  </p:normalViewPr>
  <p:slideViewPr>
    <p:cSldViewPr>
      <p:cViewPr varScale="1">
        <p:scale>
          <a:sx n="81" d="100"/>
          <a:sy n="81" d="100"/>
        </p:scale>
        <p:origin x="1306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4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93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354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87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04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42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42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412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31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8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65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62CA-7BE0-40A2-BC76-2737BB6DD62D}" type="datetimeFigureOut">
              <a:rPr lang="nl-NL" smtClean="0"/>
              <a:t>19-1-2020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C49C-8A5C-4409-8CE1-D2B1F4C03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64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5F665B3-7263-43AF-A779-97494DE50D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4" r="4708" b="-2"/>
          <a:stretch/>
        </p:blipFill>
        <p:spPr>
          <a:xfrm>
            <a:off x="497637" y="87475"/>
            <a:ext cx="8910726" cy="668305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F03D27C-1298-4E1D-BCE7-CB4748215B8A}"/>
              </a:ext>
            </a:extLst>
          </p:cNvPr>
          <p:cNvSpPr txBox="1">
            <a:spLocks/>
          </p:cNvSpPr>
          <p:nvPr/>
        </p:nvSpPr>
        <p:spPr>
          <a:xfrm>
            <a:off x="381000" y="260648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Reden</a:t>
            </a:r>
            <a:r>
              <a:rPr lang="en-US" sz="6000" dirty="0">
                <a:solidFill>
                  <a:srgbClr val="1D62AF"/>
                </a:solidFill>
                <a:latin typeface="Lucida Calligraphy" panose="03010101010101010101" pitchFamily="66" charset="0"/>
              </a:rPr>
              <a:t> </a:t>
            </a:r>
            <a:r>
              <a:rPr lang="en-US" sz="6000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Certificaat</a:t>
            </a:r>
            <a:endParaRPr lang="en-US" sz="6000" dirty="0">
              <a:solidFill>
                <a:srgbClr val="1D62AF"/>
              </a:solidFill>
              <a:latin typeface="Lucida Calligraphy" panose="03010101010101010101" pitchFamily="66" charset="0"/>
            </a:endParaRPr>
          </a:p>
          <a:p>
            <a:r>
              <a:rPr lang="en-US" sz="2000" dirty="0">
                <a:solidFill>
                  <a:srgbClr val="1D62AF"/>
                </a:solidFill>
                <a:latin typeface="Lucida Calligraphy" panose="03010101010101010101" pitchFamily="66" charset="0"/>
              </a:rPr>
              <a:t>ASC Hilversum Hurricanes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E761D71-FE0E-46E8-9F35-9F49BD223FC7}"/>
              </a:ext>
            </a:extLst>
          </p:cNvPr>
          <p:cNvSpPr txBox="1">
            <a:spLocks/>
          </p:cNvSpPr>
          <p:nvPr/>
        </p:nvSpPr>
        <p:spPr>
          <a:xfrm>
            <a:off x="893682" y="6093297"/>
            <a:ext cx="5166311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Naam –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Functie</a:t>
            </a:r>
            <a:endParaRPr lang="nl-NL" sz="1600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AAAF554-D3EF-41A1-B640-E185599D8470}"/>
              </a:ext>
            </a:extLst>
          </p:cNvPr>
          <p:cNvSpPr/>
          <p:nvPr/>
        </p:nvSpPr>
        <p:spPr>
          <a:xfrm>
            <a:off x="128464" y="116632"/>
            <a:ext cx="9649072" cy="6624736"/>
          </a:xfrm>
          <a:prstGeom prst="rect">
            <a:avLst/>
          </a:prstGeom>
          <a:noFill/>
          <a:ln>
            <a:solidFill>
              <a:srgbClr val="F3E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0248590-8EBB-47C4-BB44-9AF2EB8C77B9}"/>
              </a:ext>
            </a:extLst>
          </p:cNvPr>
          <p:cNvSpPr/>
          <p:nvPr/>
        </p:nvSpPr>
        <p:spPr>
          <a:xfrm>
            <a:off x="200472" y="188640"/>
            <a:ext cx="9505056" cy="6480720"/>
          </a:xfrm>
          <a:prstGeom prst="rect">
            <a:avLst/>
          </a:prstGeom>
          <a:noFill/>
          <a:ln>
            <a:solidFill>
              <a:srgbClr val="1D6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49F5011-BDA0-4A09-BA02-E5D61C643BD9}"/>
              </a:ext>
            </a:extLst>
          </p:cNvPr>
          <p:cNvSpPr txBox="1">
            <a:spLocks/>
          </p:cNvSpPr>
          <p:nvPr/>
        </p:nvSpPr>
        <p:spPr>
          <a:xfrm>
            <a:off x="1066800" y="2744924"/>
            <a:ext cx="77724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Voornaam</a:t>
            </a:r>
            <a:r>
              <a:rPr lang="en-US" sz="4000" b="1" dirty="0">
                <a:solidFill>
                  <a:srgbClr val="1D62AF"/>
                </a:solidFill>
                <a:latin typeface="Lucida Calligraphy" panose="03010101010101010101" pitchFamily="66" charset="0"/>
              </a:rPr>
              <a:t> </a:t>
            </a:r>
            <a:r>
              <a:rPr lang="en-US" sz="4000" b="1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Achternaam</a:t>
            </a:r>
            <a:endParaRPr lang="nl-NL" sz="2800" b="1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67206D6-C40F-4087-8195-E7CB49FF2FCD}"/>
              </a:ext>
            </a:extLst>
          </p:cNvPr>
          <p:cNvSpPr txBox="1">
            <a:spLocks/>
          </p:cNvSpPr>
          <p:nvPr/>
        </p:nvSpPr>
        <p:spPr>
          <a:xfrm>
            <a:off x="893682" y="4446972"/>
            <a:ext cx="8118637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Datum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7B3D12C-72B2-44A5-A832-76484587FD67}"/>
              </a:ext>
            </a:extLst>
          </p:cNvPr>
          <p:cNvSpPr txBox="1">
            <a:spLocks/>
          </p:cNvSpPr>
          <p:nvPr/>
        </p:nvSpPr>
        <p:spPr>
          <a:xfrm>
            <a:off x="3944889" y="6093296"/>
            <a:ext cx="5166311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Naam –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Functie</a:t>
            </a:r>
            <a:endParaRPr lang="nl-NL" sz="1600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3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D3BD39F5-76E8-4356-A5D6-7FCA6131EA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4" r="4708" b="-2"/>
          <a:stretch/>
        </p:blipFill>
        <p:spPr>
          <a:xfrm>
            <a:off x="497637" y="87475"/>
            <a:ext cx="8910726" cy="6683050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258156CA-94F0-4F27-B863-3E465A7DD1B6}"/>
              </a:ext>
            </a:extLst>
          </p:cNvPr>
          <p:cNvSpPr/>
          <p:nvPr/>
        </p:nvSpPr>
        <p:spPr>
          <a:xfrm>
            <a:off x="128464" y="116632"/>
            <a:ext cx="9649072" cy="6624736"/>
          </a:xfrm>
          <a:prstGeom prst="rect">
            <a:avLst/>
          </a:prstGeom>
          <a:noFill/>
          <a:ln>
            <a:solidFill>
              <a:srgbClr val="F3E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3B964818-70B8-4F4E-8DF7-506D582EF96A}"/>
              </a:ext>
            </a:extLst>
          </p:cNvPr>
          <p:cNvSpPr/>
          <p:nvPr/>
        </p:nvSpPr>
        <p:spPr>
          <a:xfrm>
            <a:off x="200472" y="188640"/>
            <a:ext cx="9505056" cy="6480720"/>
          </a:xfrm>
          <a:prstGeom prst="rect">
            <a:avLst/>
          </a:prstGeom>
          <a:noFill/>
          <a:ln>
            <a:solidFill>
              <a:srgbClr val="1D62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03D27C-1298-4E1D-BCE7-CB4748215B8A}"/>
              </a:ext>
            </a:extLst>
          </p:cNvPr>
          <p:cNvSpPr txBox="1">
            <a:spLocks/>
          </p:cNvSpPr>
          <p:nvPr/>
        </p:nvSpPr>
        <p:spPr>
          <a:xfrm>
            <a:off x="381000" y="260648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1D62AF"/>
                </a:solidFill>
                <a:latin typeface="Lucida Calligraphy" panose="03010101010101010101" pitchFamily="66" charset="0"/>
              </a:rPr>
              <a:t>Lid van </a:t>
            </a:r>
            <a:r>
              <a:rPr lang="en-US" sz="6000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Verdienste</a:t>
            </a:r>
            <a:endParaRPr lang="en-US" sz="6000" dirty="0">
              <a:solidFill>
                <a:srgbClr val="1D62AF"/>
              </a:solidFill>
              <a:latin typeface="Lucida Calligraphy" panose="03010101010101010101" pitchFamily="66" charset="0"/>
            </a:endParaRPr>
          </a:p>
          <a:p>
            <a:r>
              <a:rPr lang="en-US" sz="2000" dirty="0">
                <a:solidFill>
                  <a:srgbClr val="1D62AF"/>
                </a:solidFill>
                <a:latin typeface="Lucida Calligraphy" panose="03010101010101010101" pitchFamily="66" charset="0"/>
              </a:rPr>
              <a:t>ASC Hilversum Hurricanes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49F5011-BDA0-4A09-BA02-E5D61C643BD9}"/>
              </a:ext>
            </a:extLst>
          </p:cNvPr>
          <p:cNvSpPr txBox="1">
            <a:spLocks/>
          </p:cNvSpPr>
          <p:nvPr/>
        </p:nvSpPr>
        <p:spPr>
          <a:xfrm>
            <a:off x="1066800" y="2744924"/>
            <a:ext cx="777240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Voorbeeld</a:t>
            </a:r>
            <a:r>
              <a:rPr lang="en-US" sz="4000" b="1" dirty="0">
                <a:solidFill>
                  <a:srgbClr val="1D62AF"/>
                </a:solidFill>
                <a:latin typeface="Lucida Calligraphy" panose="03010101010101010101" pitchFamily="66" charset="0"/>
              </a:rPr>
              <a:t> </a:t>
            </a:r>
            <a:r>
              <a:rPr lang="en-US" sz="4000" b="1" dirty="0" err="1">
                <a:solidFill>
                  <a:srgbClr val="1D62AF"/>
                </a:solidFill>
                <a:latin typeface="Lucida Calligraphy" panose="03010101010101010101" pitchFamily="66" charset="0"/>
              </a:rPr>
              <a:t>Certificaat</a:t>
            </a:r>
            <a:endParaRPr lang="nl-NL" sz="2800" b="1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038A73A-E98B-4FEB-93EA-D9C403FD6437}"/>
              </a:ext>
            </a:extLst>
          </p:cNvPr>
          <p:cNvSpPr txBox="1">
            <a:spLocks/>
          </p:cNvSpPr>
          <p:nvPr/>
        </p:nvSpPr>
        <p:spPr>
          <a:xfrm>
            <a:off x="893682" y="6093297"/>
            <a:ext cx="5166311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Beuckens</a:t>
            </a: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Voorzitter</a:t>
            </a:r>
            <a:endParaRPr lang="nl-NL" sz="1600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ACEACBD-99D1-47F5-BB00-FD99A8D5A790}"/>
              </a:ext>
            </a:extLst>
          </p:cNvPr>
          <p:cNvSpPr txBox="1">
            <a:spLocks/>
          </p:cNvSpPr>
          <p:nvPr/>
        </p:nvSpPr>
        <p:spPr>
          <a:xfrm>
            <a:off x="893682" y="4446972"/>
            <a:ext cx="8118637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februari</a:t>
            </a: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2019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3EA2F8C-0952-41E5-853A-2EC11B624827}"/>
              </a:ext>
            </a:extLst>
          </p:cNvPr>
          <p:cNvSpPr txBox="1">
            <a:spLocks/>
          </p:cNvSpPr>
          <p:nvPr/>
        </p:nvSpPr>
        <p:spPr>
          <a:xfrm>
            <a:off x="3944889" y="6093296"/>
            <a:ext cx="5166311" cy="4046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Nathalie van der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Weiden</a:t>
            </a:r>
            <a:r>
              <a:rPr lang="en-US" sz="1600" dirty="0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1600" dirty="0" err="1">
                <a:solidFill>
                  <a:srgbClr val="1D62A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Secretaris</a:t>
            </a:r>
            <a:endParaRPr lang="nl-NL" sz="1600" dirty="0">
              <a:solidFill>
                <a:srgbClr val="1D62A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96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</Words>
  <Application>Microsoft Office PowerPoint</Application>
  <PresentationFormat>A4 (210 x 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Calligraphy</vt:lpstr>
      <vt:lpstr>Tahoma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Gaetano Budding</dc:creator>
  <cp:lastModifiedBy>Gaetano Budding</cp:lastModifiedBy>
  <cp:revision>5</cp:revision>
  <dcterms:created xsi:type="dcterms:W3CDTF">2020-01-14T09:31:50Z</dcterms:created>
  <dcterms:modified xsi:type="dcterms:W3CDTF">2020-01-19T20:12:23Z</dcterms:modified>
</cp:coreProperties>
</file>