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62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Hurrican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916223-0987-48F9-919A-59D57CECA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ln>
                  <a:noFill/>
                </a:ln>
                <a:solidFill>
                  <a:srgbClr val="1D62A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D3A1C7F-5AD0-4D8E-AE87-7D1F64AB7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Arial Nova Light" panose="020B030402020202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BA73A81-88B2-4569-8163-48F5291BAF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2C5E7E-B1FE-47B2-BDA5-B52DB0FBF5B0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0638372-DE9E-40B3-BED0-023FDF7B2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C942CCF-9319-4BB2-B6BA-63C84D48F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D31BE-5076-4713-A034-0CA4E2C6C4A9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31841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93778E-4AB5-48DC-A8FA-8765482B9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1291" y="365125"/>
            <a:ext cx="8612508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CD0C263-DF06-41CC-840C-3E48FE7ED4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C027589-B7B6-4244-A4DE-E7F6F32FC1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2C5E7E-B1FE-47B2-BDA5-B52DB0FBF5B0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7568B1D-6AF6-4D4B-92CB-17A9A63AF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12530CD-2C0A-48B3-B8D3-D5A3519B2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D31BE-5076-4713-A034-0CA4E2C6C4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2399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DB64B9A-DA5E-4880-B9E8-6634885830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491240" y="1770927"/>
            <a:ext cx="1862559" cy="4406036"/>
          </a:xfrm>
          <a:prstGeom prst="rect">
            <a:avLst/>
          </a:prstGeom>
        </p:spPr>
        <p:txBody>
          <a:bodyPr vert="eaVert"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E266778-64DB-4BF8-AAEB-760E7B6F23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3058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5BCE479-F5D7-4A78-AF5B-9012DD597A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2C5E7E-B1FE-47B2-BDA5-B52DB0FBF5B0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A4A5ED1-EEB7-42E2-A2AA-D61AAEA92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E271D25-8411-45CE-B09E-DCF7E228E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D31BE-5076-4713-A034-0CA4E2C6C4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6368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994ED6-5107-4CC1-92B3-8E93586C3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1291" y="365125"/>
            <a:ext cx="8612508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B4A647-B6C4-4FFF-98DB-B1CAD7C64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0FEFF23-3DC9-486C-816B-475F4ACB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2C5E7E-B1FE-47B2-BDA5-B52DB0FBF5B0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7730D73-91E1-4970-9118-649CC6E99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853F0CB-823A-4518-BC93-3B4848E22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D31BE-5076-4713-A034-0CA4E2C6C4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3952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urrican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B18C0F8D-C60F-4A98-901F-DF7B7BF8C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8" name="Tijdelijke aanduiding voor tekst 2">
            <a:extLst>
              <a:ext uri="{FF2B5EF4-FFF2-40B4-BE49-F238E27FC236}">
                <a16:creationId xmlns:a16="http://schemas.microsoft.com/office/drawing/2014/main" id="{B5616DAC-1138-4DC6-AE78-23DC1F79E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 Nova Light" panose="020B03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ijdelijke aanduiding voor datum 3">
            <a:extLst>
              <a:ext uri="{FF2B5EF4-FFF2-40B4-BE49-F238E27FC236}">
                <a16:creationId xmlns:a16="http://schemas.microsoft.com/office/drawing/2014/main" id="{4D99F6AE-2611-4E38-9582-7B29608B07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2C5E7E-B1FE-47B2-BDA5-B52DB0FBF5B0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10" name="Tijdelijke aanduiding voor voettekst 4">
            <a:extLst>
              <a:ext uri="{FF2B5EF4-FFF2-40B4-BE49-F238E27FC236}">
                <a16:creationId xmlns:a16="http://schemas.microsoft.com/office/drawing/2014/main" id="{731C41F5-1EEA-44D0-A4C9-FB268B66C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11" name="Tijdelijke aanduiding voor dianummer 5">
            <a:extLst>
              <a:ext uri="{FF2B5EF4-FFF2-40B4-BE49-F238E27FC236}">
                <a16:creationId xmlns:a16="http://schemas.microsoft.com/office/drawing/2014/main" id="{798DD2C7-2C8E-4727-A82B-6917755CC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D31BE-5076-4713-A034-0CA4E2C6C4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0767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7927AC-455B-49FD-99DA-B6E62072D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1291" y="365125"/>
            <a:ext cx="8612508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FE4085-EE47-4E7C-A777-D953925957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DAEC0B1-6168-404C-975B-07B6D575F4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52DE58F-264B-467A-9BBC-61D0B19341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2C5E7E-B1FE-47B2-BDA5-B52DB0FBF5B0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3D55880-C020-4893-801C-29662D038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A6CBC9B-E9F1-47FD-88B5-945B21AC5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D31BE-5076-4713-A034-0CA4E2C6C4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3543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9F1DEF2-2672-475B-AA5E-6B1929E2D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C095742-9194-4417-8985-0EE8988BA5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10137F3-E8D6-4A80-BD7C-F60B2239F8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E364BBB-251F-4FEE-B9CF-B1B273AFA4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E459CEB-127F-42C4-AAAE-FE90369066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2C5E7E-B1FE-47B2-BDA5-B52DB0FBF5B0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658A90B-E5D2-4A8E-9BE1-FB7F20894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196F555-80D7-4BC5-A393-0B1F25582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D31BE-5076-4713-A034-0CA4E2C6C4A9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titel 1">
            <a:extLst>
              <a:ext uri="{FF2B5EF4-FFF2-40B4-BE49-F238E27FC236}">
                <a16:creationId xmlns:a16="http://schemas.microsoft.com/office/drawing/2014/main" id="{AEB74C85-1D6E-4813-AFFE-F0D7B18DE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1291" y="365124"/>
            <a:ext cx="861250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3149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4F4247-56A6-46C5-9D2F-66054DDEC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1291" y="365125"/>
            <a:ext cx="8612508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AC4541E-9BF6-4486-BA9D-341442B93A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2C5E7E-B1FE-47B2-BDA5-B52DB0FBF5B0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8E1E637-89D1-4F6C-8222-70B0FB117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D9EC52D-30A0-4DF4-8E16-253D857E6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D31BE-5076-4713-A034-0CA4E2C6C4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1796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CE78D2D-F294-47FF-8B4F-EB3012C101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2C5E7E-B1FE-47B2-BDA5-B52DB0FBF5B0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8E96256-530B-4D87-9010-15EA27FCB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D436666-7514-4EEE-8D8A-9F1E39B07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D31BE-5076-4713-A034-0CA4E2C6C4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9733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9D7F9F-823C-43CA-98F6-D8BDE594D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695067"/>
            <a:ext cx="3932237" cy="10683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18CAF8-AB9B-4C1B-AD5B-421CC3791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ED6EF95-B0DE-4E03-B6F1-C2CAC4F85F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3454"/>
            <a:ext cx="3932237" cy="31055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 Nova Light" panose="020B03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4AEA35F-35BD-470D-9614-70196B219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2C5E7E-B1FE-47B2-BDA5-B52DB0FBF5B0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134EF97-7013-48DE-9192-57452E3E7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EFE2034-65FD-436C-9F98-6DD4D8D76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D31BE-5076-4713-A034-0CA4E2C6C4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8709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18039B6-73D4-40D7-AA7E-4ABB222B71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586FA71-9D6F-4F81-BE7A-48EFF372C0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2C5E7E-B1FE-47B2-BDA5-B52DB0FBF5B0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C472979-6FDF-4C25-9132-9EF088234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D8BFE88-2B94-43F6-9337-DF9E7E1D0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D31BE-5076-4713-A034-0CA4E2C6C4A9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B37AE719-6B85-4EFD-B3C0-371CA1391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695067"/>
            <a:ext cx="3932237" cy="10683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0" name="Tijdelijke aanduiding voor tekst 3">
            <a:extLst>
              <a:ext uri="{FF2B5EF4-FFF2-40B4-BE49-F238E27FC236}">
                <a16:creationId xmlns:a16="http://schemas.microsoft.com/office/drawing/2014/main" id="{F41165E9-45A2-47F2-AB92-3031E9A703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3454"/>
            <a:ext cx="3932237" cy="31055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 Nova Light" panose="020B03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105781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955066A-AE19-422E-8F04-CA8A52DA7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1291" y="365124"/>
            <a:ext cx="861250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4A3EB9C-80F5-439B-9205-63F5CDF9A6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9854BD6-D59E-4152-8218-F7356A062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C5E7E-B1FE-47B2-BDA5-B52DB0FBF5B0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27ABB77-4229-4267-A7A7-7E2B83D144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DFE03FE-AEED-4FF4-97E2-95D9F7583D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D31BE-5076-4713-A034-0CA4E2C6C4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5833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D62AF"/>
          </a:solidFill>
          <a:latin typeface="Arial Nova Light" panose="020B03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049052-1412-4ACF-95F3-3619BD47EF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>
              <a:solidFill>
                <a:srgbClr val="1D62AF"/>
              </a:solidFill>
              <a:latin typeface="Arial Nova Light" panose="020B0304020202020204" pitchFamily="34" charset="0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227F8D2-9AA4-4F10-9C6C-47AB657094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ASC Hilversum </a:t>
            </a:r>
            <a:r>
              <a:rPr lang="nl-NL" dirty="0" err="1"/>
              <a:t>Hurricanes</a:t>
            </a:r>
            <a:endParaRPr lang="nl-NL" dirty="0"/>
          </a:p>
          <a:p>
            <a:r>
              <a:rPr lang="nl-NL" dirty="0"/>
              <a:t>Datum</a:t>
            </a:r>
          </a:p>
        </p:txBody>
      </p:sp>
    </p:spTree>
    <p:extLst>
      <p:ext uri="{BB962C8B-B14F-4D97-AF65-F5344CB8AC3E}">
        <p14:creationId xmlns:p14="http://schemas.microsoft.com/office/powerpoint/2010/main" val="706410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E40174-2346-40E6-851C-DF0B5081D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D464A8-8092-42D1-A219-169CB89C2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562129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uisstijl" id="{2383F5DA-80F5-4898-B409-54780DF19C2B}" vid="{503670AC-F401-4F5B-999F-629971544C9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Sjabloon - Presentatie</Template>
  <TotalTime>1</TotalTime>
  <Words>4</Words>
  <Application>Microsoft Office PowerPoint</Application>
  <PresentationFormat>Breedbeeld</PresentationFormat>
  <Paragraphs>2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Arial Nova Light</vt:lpstr>
      <vt:lpstr>Calibri</vt:lpstr>
      <vt:lpstr>Tahoma</vt:lpstr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Gaetano Budding</dc:creator>
  <cp:lastModifiedBy>Gaetano Budding</cp:lastModifiedBy>
  <cp:revision>1</cp:revision>
  <dcterms:created xsi:type="dcterms:W3CDTF">2020-01-17T17:17:32Z</dcterms:created>
  <dcterms:modified xsi:type="dcterms:W3CDTF">2020-01-17T17:19:06Z</dcterms:modified>
</cp:coreProperties>
</file>